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589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8077200" cy="16764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AWS Services Practical Implementation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5334000" y="274320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N.V.N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Sai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Vardhan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20a31a05i3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alibri" pitchFamily="34" charset="0"/>
                <a:cs typeface="Calibri" pitchFamily="34" charset="0"/>
              </a:rPr>
              <a:t>Click Connect and then you will be accessing the Windows EC2 instance in your own system.</a:t>
            </a:r>
            <a:endParaRPr lang="en-US" sz="28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Content Placeholder 3" descr="Screenshot (348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Section 2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600" y="2743200"/>
            <a:ext cx="7086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 smtClean="0"/>
              <a:t>Creating an alarm in AWS Cloud Watch Service which alerts while exceeding the threshold value</a:t>
            </a:r>
            <a:endParaRPr lang="en-US" sz="40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latin typeface="Arial" pitchFamily="34" charset="0"/>
                <a:cs typeface="Arial" pitchFamily="34" charset="0"/>
              </a:rPr>
              <a:t>Go to alarm section in AWS </a:t>
            </a:r>
            <a:r>
              <a:rPr lang="en-IN" sz="2800" dirty="0" err="1" smtClean="0">
                <a:latin typeface="Arial" pitchFamily="34" charset="0"/>
                <a:cs typeface="Arial" pitchFamily="34" charset="0"/>
              </a:rPr>
              <a:t>CloudWatch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tent Placeholder 3" descr="Screenshot (349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latin typeface="Arial" pitchFamily="34" charset="0"/>
                <a:cs typeface="Arial" pitchFamily="34" charset="0"/>
              </a:rPr>
              <a:t>Selecting the billing metric in the Select Metric Section.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tent Placeholder 3" descr="Screenshot (350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Click the Total Estimated Charge in the single metric of billing section.</a:t>
            </a:r>
            <a:endParaRPr lang="en-US" sz="2800" dirty="0"/>
          </a:p>
        </p:txBody>
      </p:sp>
      <p:pic>
        <p:nvPicPr>
          <p:cNvPr id="4" name="Content Placeholder 3" descr="Screenshot (351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Select the USD Estimated Charges and click on Select Metric.</a:t>
            </a:r>
            <a:endParaRPr lang="en-US" sz="2800" dirty="0"/>
          </a:p>
        </p:txBody>
      </p:sp>
      <p:pic>
        <p:nvPicPr>
          <p:cNvPr id="4" name="Content Placeholder 3" descr="Screenshot (352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Enter the required threshold value to get an alarm when it exceeds the specified value.</a:t>
            </a:r>
            <a:endParaRPr lang="en-US" sz="2800" dirty="0"/>
          </a:p>
        </p:txBody>
      </p:sp>
      <p:pic>
        <p:nvPicPr>
          <p:cNvPr id="4" name="Content Placeholder 3" descr="Screenshot (353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Create a new topic which sends a notification to the specified Email.</a:t>
            </a:r>
            <a:endParaRPr lang="en-US" sz="2800" dirty="0"/>
          </a:p>
        </p:txBody>
      </p:sp>
      <p:pic>
        <p:nvPicPr>
          <p:cNvPr id="4" name="Content Placeholder 3" descr="Screenshot (354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Now create an Alarm name which is used while adding it an AWS Service.</a:t>
            </a:r>
            <a:endParaRPr lang="en-US" sz="2800" dirty="0"/>
          </a:p>
        </p:txBody>
      </p:sp>
      <p:pic>
        <p:nvPicPr>
          <p:cNvPr id="4" name="Content Placeholder 3" descr="Screenshot (356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Now click on Create Alarm and add it to the required </a:t>
            </a:r>
            <a:r>
              <a:rPr lang="en-IN" sz="2800" smtClean="0"/>
              <a:t>AWS Service.</a:t>
            </a:r>
            <a:endParaRPr lang="en-US" sz="2800"/>
          </a:p>
        </p:txBody>
      </p:sp>
      <p:pic>
        <p:nvPicPr>
          <p:cNvPr id="4" name="Content Placeholder 3" descr="Screenshot (357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Section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43200"/>
            <a:ext cx="8229600" cy="1958609"/>
          </a:xfrm>
        </p:spPr>
        <p:txBody>
          <a:bodyPr>
            <a:normAutofit lnSpcReduction="10000"/>
          </a:bodyPr>
          <a:lstStyle/>
          <a:p>
            <a:pPr algn="ctr">
              <a:buNone/>
            </a:pPr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Creating an EC2 Instance and launching it from windows</a:t>
            </a:r>
          </a:p>
          <a:p>
            <a:pPr algn="ctr">
              <a:buNone/>
            </a:pPr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 Remote Desktop Connection</a:t>
            </a:r>
            <a:endParaRPr lang="en-US" sz="4000" b="1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Login into AWS Learner Lab and select the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EC2</a:t>
            </a:r>
            <a:r>
              <a:rPr lang="en-US" sz="2800" dirty="0" smtClean="0"/>
              <a:t> instances option. Then click launch instances. </a:t>
            </a:r>
            <a:endParaRPr lang="en-US" sz="2800" dirty="0"/>
          </a:p>
        </p:txBody>
      </p:sp>
      <p:pic>
        <p:nvPicPr>
          <p:cNvPr id="7" name="Content Placeholder 6" descr="Screenshot (340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Give a name to your server and choose Windows as the Amazon Machine Image. Then launch instance.</a:t>
            </a:r>
            <a:endParaRPr lang="en-US" sz="2800" dirty="0"/>
          </a:p>
        </p:txBody>
      </p:sp>
      <p:pic>
        <p:nvPicPr>
          <p:cNvPr id="4" name="Content Placeholder 3" descr="Screenshot (341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 the AWS details section, download the </a:t>
            </a:r>
            <a:r>
              <a:rPr lang="en-US" sz="2800" dirty="0" err="1" smtClean="0"/>
              <a:t>ssh</a:t>
            </a:r>
            <a:r>
              <a:rPr lang="en-US" sz="2800" dirty="0" smtClean="0"/>
              <a:t> key as .</a:t>
            </a:r>
            <a:r>
              <a:rPr lang="en-US" sz="2800" dirty="0" err="1" smtClean="0"/>
              <a:t>pem</a:t>
            </a:r>
            <a:r>
              <a:rPr lang="en-US" sz="2800" dirty="0" smtClean="0"/>
              <a:t> file format.</a:t>
            </a:r>
            <a:endParaRPr lang="en-US" sz="2800" dirty="0"/>
          </a:p>
        </p:txBody>
      </p:sp>
      <p:pic>
        <p:nvPicPr>
          <p:cNvPr id="4" name="Content Placeholder 3" descr="Screenshot (342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 smtClean="0">
                <a:latin typeface="Calibri" pitchFamily="34" charset="0"/>
                <a:cs typeface="Calibri" pitchFamily="34" charset="0"/>
              </a:rPr>
              <a:t>Go to Get Windows password in the actions of the EC2 instance which you want to connect. Here upload </a:t>
            </a:r>
            <a:r>
              <a:rPr lang="en-US" sz="2800" dirty="0" err="1" smtClean="0">
                <a:latin typeface="Calibri" pitchFamily="34" charset="0"/>
                <a:cs typeface="Calibri" pitchFamily="34" charset="0"/>
              </a:rPr>
              <a:t>pem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 key.</a:t>
            </a:r>
            <a:endParaRPr lang="en-US" sz="28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Content Placeholder 3" descr="Screenshot (343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 smtClean="0"/>
              <a:t>Then decrypt the password to get the password of the user Administrator used to login Remote Desktop Connection.</a:t>
            </a:r>
            <a:endParaRPr lang="en-US" sz="2800" dirty="0"/>
          </a:p>
        </p:txBody>
      </p:sp>
      <p:pic>
        <p:nvPicPr>
          <p:cNvPr id="4" name="Content Placeholder 3" descr="Screenshot (344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Open the Remote Desktop Connection App in your PC.</a:t>
            </a:r>
            <a:endParaRPr lang="en-US" sz="2800" dirty="0"/>
          </a:p>
        </p:txBody>
      </p:sp>
      <p:pic>
        <p:nvPicPr>
          <p:cNvPr id="4" name="Content Placeholder 3" descr="Screenshot (346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alibri" pitchFamily="34" charset="0"/>
                <a:cs typeface="Calibri" pitchFamily="34" charset="0"/>
              </a:rPr>
              <a:t>Enter IPv4 Address as Computer you want to login. Then enter username as Administrator and password.</a:t>
            </a:r>
            <a:endParaRPr lang="en-US" sz="28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Content Placeholder 3" descr="Screenshot (347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0022" y="1774825"/>
            <a:ext cx="8223956" cy="4625975"/>
          </a:xfr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108</TotalTime>
  <Words>278</Words>
  <Application>Microsoft Office PowerPoint</Application>
  <PresentationFormat>On-screen Show (4:3)</PresentationFormat>
  <Paragraphs>24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Module</vt:lpstr>
      <vt:lpstr>AWS Services Practical Implementation</vt:lpstr>
      <vt:lpstr>Section 1</vt:lpstr>
      <vt:lpstr>Login into AWS Learner Lab and select the EC2 instances option. Then click launch instances. </vt:lpstr>
      <vt:lpstr>Give a name to your server and choose Windows as the Amazon Machine Image. Then launch instance.</vt:lpstr>
      <vt:lpstr>In the AWS details section, download the ssh key as .pem file format.</vt:lpstr>
      <vt:lpstr>Go to Get Windows password in the actions of the EC2 instance which you want to connect. Here upload pem key.</vt:lpstr>
      <vt:lpstr>Then decrypt the password to get the password of the user Administrator used to login Remote Desktop Connection.</vt:lpstr>
      <vt:lpstr>Open the Remote Desktop Connection App in your PC.</vt:lpstr>
      <vt:lpstr>Enter IPv4 Address as Computer you want to login. Then enter username as Administrator and password.</vt:lpstr>
      <vt:lpstr>Click Connect and then you will be accessing the Windows EC2 instance in your own system.</vt:lpstr>
      <vt:lpstr>Section 2 </vt:lpstr>
      <vt:lpstr>Go to alarm section in AWS CloudWatch</vt:lpstr>
      <vt:lpstr>Selecting the billing metric in the Select Metric Section.</vt:lpstr>
      <vt:lpstr>Click the Total Estimated Charge in the single metric of billing section.</vt:lpstr>
      <vt:lpstr>Select the USD Estimated Charges and click on Select Metric.</vt:lpstr>
      <vt:lpstr>Enter the required threshold value to get an alarm when it exceeds the specified value.</vt:lpstr>
      <vt:lpstr>Create a new topic which sends a notification to the specified Email.</vt:lpstr>
      <vt:lpstr>Now create an Alarm name which is used while adding it an AWS Service.</vt:lpstr>
      <vt:lpstr>Now click on Create Alarm and add it to the required AWS Service.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Lenovo</dc:creator>
  <cp:lastModifiedBy>Lenovo</cp:lastModifiedBy>
  <cp:revision>13</cp:revision>
  <dcterms:created xsi:type="dcterms:W3CDTF">2006-08-16T00:00:00Z</dcterms:created>
  <dcterms:modified xsi:type="dcterms:W3CDTF">2023-04-03T16:58:00Z</dcterms:modified>
</cp:coreProperties>
</file>

<file path=docProps/thumbnail.jpeg>
</file>